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10"/>
  </p:normalViewPr>
  <p:slideViewPr>
    <p:cSldViewPr snapToGrid="0" snapToObjects="1">
      <p:cViewPr varScale="1">
        <p:scale>
          <a:sx n="139" d="100"/>
          <a:sy n="139" d="100"/>
        </p:scale>
        <p:origin x="176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4616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E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250DA79-2BE5-C2AB-3DC1-A377BE179114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63500" y="63500"/>
            <a:ext cx="2709863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Confidential - Oracle Restricted \Employees Only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B5FD0B-EAEA-EB1D-5371-1F61054D68A2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4927600"/>
            <a:ext cx="2709863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Confidential - Oracle Restricted \Employees Only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0" cy="5143500"/>
          </a:xfrm>
          <a:prstGeom prst="line">
            <a:avLst/>
          </a:prstGeom>
          <a:noFill/>
          <a:ln w="6350">
            <a:solidFill>
              <a:srgbClr val="0028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914400" y="0"/>
            <a:ext cx="0" cy="5143500"/>
          </a:xfrm>
          <a:prstGeom prst="line">
            <a:avLst/>
          </a:prstGeom>
          <a:noFill/>
          <a:ln w="6350">
            <a:solidFill>
              <a:srgbClr val="0028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828800" y="0"/>
            <a:ext cx="0" cy="5143500"/>
          </a:xfrm>
          <a:prstGeom prst="line">
            <a:avLst/>
          </a:prstGeom>
          <a:noFill/>
          <a:ln w="6350">
            <a:solidFill>
              <a:srgbClr val="0028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0" y="0"/>
            <a:ext cx="0" cy="5143500"/>
          </a:xfrm>
          <a:prstGeom prst="line">
            <a:avLst/>
          </a:prstGeom>
          <a:noFill/>
          <a:ln w="6350">
            <a:solidFill>
              <a:srgbClr val="0028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0" y="0"/>
            <a:ext cx="0" cy="5143500"/>
          </a:xfrm>
          <a:prstGeom prst="line">
            <a:avLst/>
          </a:prstGeom>
          <a:noFill/>
          <a:ln w="6350">
            <a:solidFill>
              <a:srgbClr val="0028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572000" y="0"/>
            <a:ext cx="0" cy="5143500"/>
          </a:xfrm>
          <a:prstGeom prst="line">
            <a:avLst/>
          </a:prstGeom>
          <a:noFill/>
          <a:ln w="6350">
            <a:solidFill>
              <a:srgbClr val="0028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5486400" y="0"/>
            <a:ext cx="0" cy="5143500"/>
          </a:xfrm>
          <a:prstGeom prst="line">
            <a:avLst/>
          </a:prstGeom>
          <a:noFill/>
          <a:ln w="6350">
            <a:solidFill>
              <a:srgbClr val="0028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6400800" y="0"/>
            <a:ext cx="0" cy="5143500"/>
          </a:xfrm>
          <a:prstGeom prst="line">
            <a:avLst/>
          </a:prstGeom>
          <a:noFill/>
          <a:ln w="6350">
            <a:solidFill>
              <a:srgbClr val="0028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7315200" y="0"/>
            <a:ext cx="0" cy="5143500"/>
          </a:xfrm>
          <a:prstGeom prst="line">
            <a:avLst/>
          </a:prstGeom>
          <a:noFill/>
          <a:ln w="6350">
            <a:solidFill>
              <a:srgbClr val="0028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8229600" y="0"/>
            <a:ext cx="0" cy="5143500"/>
          </a:xfrm>
          <a:prstGeom prst="line">
            <a:avLst/>
          </a:prstGeom>
          <a:noFill/>
          <a:ln w="6350">
            <a:solidFill>
              <a:srgbClr val="0028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57200" y="3200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kern="0" spc="300" dirty="0">
                <a:solidFill>
                  <a:srgbClr val="F7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BLUFFDALE ACM CHAPTER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85800" y="1005840"/>
            <a:ext cx="7772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[Your Talk Title Goes Here]</a:t>
            </a:r>
            <a:endParaRPr lang="en-US" sz="3800" dirty="0"/>
          </a:p>
        </p:txBody>
      </p:sp>
      <p:sp>
        <p:nvSpPr>
          <p:cNvPr id="16" name="Shape 14"/>
          <p:cNvSpPr/>
          <p:nvPr/>
        </p:nvSpPr>
        <p:spPr>
          <a:xfrm>
            <a:off x="3200400" y="2606040"/>
            <a:ext cx="2743200" cy="36576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57200" y="2743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[Speaker Full Name]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457200" y="320040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8D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[Job Title  ·  Organization]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457200" y="37490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8D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[Month DD, YYYY  ·  Salt Lake City, Utah]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57200" y="466344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7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bluffdale.acm.org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64008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Thank You</a:t>
            </a:r>
            <a:endParaRPr lang="en-US" sz="5200" dirty="0"/>
          </a:p>
        </p:txBody>
      </p:sp>
      <p:sp>
        <p:nvSpPr>
          <p:cNvPr id="5" name="Shape 3"/>
          <p:cNvSpPr/>
          <p:nvPr/>
        </p:nvSpPr>
        <p:spPr>
          <a:xfrm>
            <a:off x="3200400" y="1737360"/>
            <a:ext cx="2743200" cy="45720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19202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[Speaker Full Name]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457200" y="2395728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8D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[Job Title  ·  Organization]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57200" y="28803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7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🔗 [LinkedIn]     ✉️ [Email]     🌐 [Website]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1371600" y="3749040"/>
            <a:ext cx="6400800" cy="1005840"/>
          </a:xfrm>
          <a:prstGeom prst="rect">
            <a:avLst/>
          </a:prstGeom>
          <a:solidFill>
            <a:srgbClr val="002855"/>
          </a:solidFill>
          <a:ln w="12700">
            <a:solidFill>
              <a:srgbClr val="0062A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1371600" y="384048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7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Bluffdale ACM Chapter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371600" y="4206240"/>
            <a:ext cx="6400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>
                <a:solidFill>
                  <a:srgbClr val="8D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Computing </a:t>
            </a:r>
            <a:r>
              <a:rPr lang="en-US" sz="1100" dirty="0">
                <a:solidFill>
                  <a:srgbClr val="8D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AI · Innovation  ·  bluffdale.acm.org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926080" cy="5143500"/>
          </a:xfrm>
          <a:prstGeom prst="rect">
            <a:avLst/>
          </a:prstGeom>
          <a:solidFill>
            <a:srgbClr val="001E3C"/>
          </a:solidFill>
          <a:ln w="12700">
            <a:solidFill>
              <a:srgbClr val="001E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926080" cy="73152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20040" y="411480"/>
            <a:ext cx="2286000" cy="2286000"/>
          </a:xfrm>
          <a:prstGeom prst="rect">
            <a:avLst/>
          </a:prstGeom>
          <a:solidFill>
            <a:srgbClr val="002855"/>
          </a:solidFill>
          <a:ln w="25400">
            <a:solidFill>
              <a:srgbClr val="F7A8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20040" y="411480"/>
            <a:ext cx="22860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8D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Speaker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i="1" dirty="0">
                <a:solidFill>
                  <a:srgbClr val="8D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Photo ]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37160" y="2880360"/>
            <a:ext cx="2651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[Speaker Name]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37160" y="3291840"/>
            <a:ext cx="2651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F7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[Job Title]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137160" y="3611880"/>
            <a:ext cx="2651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8D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[Organization]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37160" y="4114800"/>
            <a:ext cx="2651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D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🔗 linkedin.com/in/[handle]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3200400" y="274320"/>
            <a:ext cx="5577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01E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About the Speaker</a:t>
            </a:r>
            <a:endParaRPr lang="en-US" sz="2600" dirty="0"/>
          </a:p>
        </p:txBody>
      </p:sp>
      <p:sp>
        <p:nvSpPr>
          <p:cNvPr id="11" name="Shape 9"/>
          <p:cNvSpPr/>
          <p:nvPr/>
        </p:nvSpPr>
        <p:spPr>
          <a:xfrm>
            <a:off x="3200400" y="822960"/>
            <a:ext cx="5577840" cy="36576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200400" y="1005840"/>
            <a:ext cx="557784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55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[Speaker bio — 3 to 4 sentences. Highlight expertise, current role, and why this topic matters to them personally. Keep it concise and compelling.]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200400" y="2514600"/>
            <a:ext cx="5577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1E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Credentials &amp; Achievements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200400" y="2880360"/>
            <a:ext cx="557784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55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[Credential or award — e.g. IEEE Senior Member]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55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[Publication, keynote, or recognition]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55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[Relevant certification or fellowship]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55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[Any other notable achievement]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002855"/>
          </a:solidFill>
          <a:ln w="12700">
            <a:solidFill>
              <a:srgbClr val="0028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0" y="4800600"/>
            <a:ext cx="45720" cy="342900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137160" y="4818888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D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Bluffdale ACM Chapter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486400" y="4818888"/>
            <a:ext cx="3520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7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bluffdale.acm.org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3657600" y="4818888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i="1" dirty="0">
                <a:solidFill>
                  <a:srgbClr val="8D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[Slide timing]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01E3C"/>
          </a:solidFill>
          <a:ln w="12700">
            <a:solidFill>
              <a:srgbClr val="001E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822960"/>
            <a:ext cx="9144000" cy="45720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Today's Agenda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228600" y="1097280"/>
            <a:ext cx="164592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FF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28600" y="1097280"/>
            <a:ext cx="1645920" cy="64008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228600" y="1234440"/>
            <a:ext cx="1645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0028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320040" y="1783080"/>
            <a:ext cx="14630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1E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Introduction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548640" y="2697480"/>
            <a:ext cx="1005840" cy="274320"/>
          </a:xfrm>
          <a:prstGeom prst="rect">
            <a:avLst/>
          </a:prstGeom>
          <a:solidFill>
            <a:srgbClr val="002855"/>
          </a:solidFill>
          <a:ln w="12700">
            <a:solidFill>
              <a:srgbClr val="0028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48640" y="2697480"/>
            <a:ext cx="1005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7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min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20040" y="3063240"/>
            <a:ext cx="146304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55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I am and why this topic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1965960" y="1097280"/>
            <a:ext cx="164592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FF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1965960" y="1097280"/>
            <a:ext cx="1645920" cy="64008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1965960" y="1234440"/>
            <a:ext cx="1645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0028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2057400" y="1783080"/>
            <a:ext cx="14630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1E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[Section 1 Title]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2286000" y="2697480"/>
            <a:ext cx="1005840" cy="274320"/>
          </a:xfrm>
          <a:prstGeom prst="rect">
            <a:avLst/>
          </a:prstGeom>
          <a:solidFill>
            <a:srgbClr val="002855"/>
          </a:solidFill>
          <a:ln w="12700">
            <a:solidFill>
              <a:srgbClr val="0028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2286000" y="2697480"/>
            <a:ext cx="1005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7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min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2057400" y="3063240"/>
            <a:ext cx="146304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55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[Brief description of what you'll cover]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3703320" y="1097280"/>
            <a:ext cx="164592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FF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3703320" y="1097280"/>
            <a:ext cx="1645920" cy="64008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3703320" y="1234440"/>
            <a:ext cx="1645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0028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3000" dirty="0"/>
          </a:p>
        </p:txBody>
      </p:sp>
      <p:sp>
        <p:nvSpPr>
          <p:cNvPr id="22" name="Text 20"/>
          <p:cNvSpPr/>
          <p:nvPr/>
        </p:nvSpPr>
        <p:spPr>
          <a:xfrm>
            <a:off x="3794760" y="1783080"/>
            <a:ext cx="14630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1E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[Section 2 Title]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023360" y="2697480"/>
            <a:ext cx="1005840" cy="274320"/>
          </a:xfrm>
          <a:prstGeom prst="rect">
            <a:avLst/>
          </a:prstGeom>
          <a:solidFill>
            <a:srgbClr val="002855"/>
          </a:solidFill>
          <a:ln w="12700">
            <a:solidFill>
              <a:srgbClr val="0028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023360" y="2697480"/>
            <a:ext cx="1005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7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min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3794760" y="3063240"/>
            <a:ext cx="146304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55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[Brief description of what you'll cover]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5440680" y="1097280"/>
            <a:ext cx="164592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FF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5440680" y="1097280"/>
            <a:ext cx="1645920" cy="64008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5440680" y="1234440"/>
            <a:ext cx="1645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0028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3000" dirty="0"/>
          </a:p>
        </p:txBody>
      </p:sp>
      <p:sp>
        <p:nvSpPr>
          <p:cNvPr id="29" name="Text 27"/>
          <p:cNvSpPr/>
          <p:nvPr/>
        </p:nvSpPr>
        <p:spPr>
          <a:xfrm>
            <a:off x="5532120" y="1783080"/>
            <a:ext cx="14630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1E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[Section 3 Title]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5760720" y="2697480"/>
            <a:ext cx="1005840" cy="274320"/>
          </a:xfrm>
          <a:prstGeom prst="rect">
            <a:avLst/>
          </a:prstGeom>
          <a:solidFill>
            <a:srgbClr val="002855"/>
          </a:solidFill>
          <a:ln w="12700">
            <a:solidFill>
              <a:srgbClr val="0028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5760720" y="2697480"/>
            <a:ext cx="1005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7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min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532120" y="3063240"/>
            <a:ext cx="146304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55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[Brief description of what you'll cover]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7178040" y="1097280"/>
            <a:ext cx="164592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FF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4" name="Shape 32"/>
          <p:cNvSpPr/>
          <p:nvPr/>
        </p:nvSpPr>
        <p:spPr>
          <a:xfrm>
            <a:off x="7178040" y="1097280"/>
            <a:ext cx="1645920" cy="64008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7178040" y="1234440"/>
            <a:ext cx="1645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0028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3000" dirty="0"/>
          </a:p>
        </p:txBody>
      </p:sp>
      <p:sp>
        <p:nvSpPr>
          <p:cNvPr id="36" name="Text 34"/>
          <p:cNvSpPr/>
          <p:nvPr/>
        </p:nvSpPr>
        <p:spPr>
          <a:xfrm>
            <a:off x="7269480" y="1783080"/>
            <a:ext cx="14630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1E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 &amp; Q&amp;A</a:t>
            </a:r>
            <a:endParaRPr lang="en-US" sz="1200" dirty="0"/>
          </a:p>
        </p:txBody>
      </p:sp>
      <p:sp>
        <p:nvSpPr>
          <p:cNvPr id="37" name="Shape 35"/>
          <p:cNvSpPr/>
          <p:nvPr/>
        </p:nvSpPr>
        <p:spPr>
          <a:xfrm>
            <a:off x="7498080" y="2697480"/>
            <a:ext cx="1005840" cy="274320"/>
          </a:xfrm>
          <a:prstGeom prst="rect">
            <a:avLst/>
          </a:prstGeom>
          <a:solidFill>
            <a:srgbClr val="002855"/>
          </a:solidFill>
          <a:ln w="12700">
            <a:solidFill>
              <a:srgbClr val="0028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7498080" y="2697480"/>
            <a:ext cx="1005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7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min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7269480" y="3063240"/>
            <a:ext cx="146304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55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Summary and open questions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002855"/>
          </a:solidFill>
          <a:ln w="12700">
            <a:solidFill>
              <a:srgbClr val="0028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Shape 39"/>
          <p:cNvSpPr/>
          <p:nvPr/>
        </p:nvSpPr>
        <p:spPr>
          <a:xfrm>
            <a:off x="0" y="4800600"/>
            <a:ext cx="45720" cy="342900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137160" y="4818888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D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Bluffdale ACM Chapter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5486400" y="4818888"/>
            <a:ext cx="3520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7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bluffdale.acm.org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3657600" y="4818888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i="1" dirty="0">
                <a:solidFill>
                  <a:srgbClr val="8D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[Slide timing]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01E3C"/>
          </a:solidFill>
          <a:ln w="12700">
            <a:solidFill>
              <a:srgbClr val="001E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2286000"/>
            <a:ext cx="164592" cy="548640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20040" y="256032"/>
            <a:ext cx="502920" cy="502920"/>
          </a:xfrm>
          <a:prstGeom prst="rect">
            <a:avLst/>
          </a:prstGeom>
          <a:solidFill>
            <a:srgbClr val="002855"/>
          </a:solidFill>
          <a:ln w="12700">
            <a:solidFill>
              <a:srgbClr val="0028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20040" y="25603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7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960120" y="182880"/>
            <a:ext cx="78638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01E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[Section 1: Your First Key Point]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320040" y="932688"/>
            <a:ext cx="8503920" cy="36576"/>
          </a:xfrm>
          <a:prstGeom prst="rect">
            <a:avLst/>
          </a:prstGeom>
          <a:solidFill>
            <a:srgbClr val="C8DFF0"/>
          </a:solidFill>
          <a:ln w="12700">
            <a:solidFill>
              <a:srgbClr val="C8DF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320040" y="1097280"/>
            <a:ext cx="5029200" cy="3520440"/>
          </a:xfrm>
          <a:prstGeom prst="rect">
            <a:avLst/>
          </a:prstGeom>
          <a:solidFill>
            <a:srgbClr val="EEF5FB"/>
          </a:solidFill>
          <a:ln w="12700">
            <a:solidFill>
              <a:srgbClr val="C8DF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02920" y="1188720"/>
            <a:ext cx="4663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1E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 Points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02920" y="1600200"/>
            <a:ext cx="466344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55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[Key point or insight #1 — be specific and concrete]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55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[Key point or insight #2 — include supporting evidence]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55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[Key point or insight #3]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55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[Key point or insight #4 — optional]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577840" y="1097280"/>
            <a:ext cx="3246120" cy="1554480"/>
          </a:xfrm>
          <a:prstGeom prst="rect">
            <a:avLst/>
          </a:prstGeom>
          <a:solidFill>
            <a:srgbClr val="001E3C"/>
          </a:solidFill>
          <a:ln w="12700">
            <a:solidFill>
              <a:srgbClr val="001E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669280" y="1188720"/>
            <a:ext cx="3063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7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Stat / Quote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5669280" y="1508760"/>
            <a:ext cx="30632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"Insert a compelling statistic, quote, or data point that supports your main argument." ]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5577840" y="2788920"/>
            <a:ext cx="3246120" cy="1828800"/>
          </a:xfrm>
          <a:prstGeom prst="rect">
            <a:avLst/>
          </a:prstGeom>
          <a:solidFill>
            <a:srgbClr val="EEF5FB"/>
          </a:solidFill>
          <a:ln w="12700">
            <a:solidFill>
              <a:srgbClr val="C8DF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577840" y="2788920"/>
            <a:ext cx="32461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8D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Image / Diagram /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i="1" dirty="0">
                <a:solidFill>
                  <a:srgbClr val="8D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Chart goes here ]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20040" y="4617720"/>
            <a:ext cx="50292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i="1" dirty="0">
                <a:solidFill>
                  <a:srgbClr val="8D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Speaker note: Introduce the core concept. Use data, a story, or a striking fact to hook the audience.</a:t>
            </a:r>
            <a:endParaRPr lang="en-US" sz="700" dirty="0"/>
          </a:p>
        </p:txBody>
      </p:sp>
      <p:sp>
        <p:nvSpPr>
          <p:cNvPr id="17" name="Shape 15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002855"/>
          </a:solidFill>
          <a:ln w="12700">
            <a:solidFill>
              <a:srgbClr val="0028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0" y="4800600"/>
            <a:ext cx="45720" cy="342900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137160" y="4818888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D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Bluffdale ACM Chapter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5486400" y="4818888"/>
            <a:ext cx="3520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7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bluffdale.acm.org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3657600" y="4818888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i="1" dirty="0">
                <a:solidFill>
                  <a:srgbClr val="8D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[Slide timing]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01E3C"/>
          </a:solidFill>
          <a:ln w="12700">
            <a:solidFill>
              <a:srgbClr val="001E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2286000"/>
            <a:ext cx="164592" cy="548640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20040" y="256032"/>
            <a:ext cx="502920" cy="502920"/>
          </a:xfrm>
          <a:prstGeom prst="rect">
            <a:avLst/>
          </a:prstGeom>
          <a:solidFill>
            <a:srgbClr val="002855"/>
          </a:solidFill>
          <a:ln w="12700">
            <a:solidFill>
              <a:srgbClr val="0028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20040" y="25603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7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960120" y="182880"/>
            <a:ext cx="78638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01E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[Section 2: Your Second Key Point]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320040" y="932688"/>
            <a:ext cx="8503920" cy="36576"/>
          </a:xfrm>
          <a:prstGeom prst="rect">
            <a:avLst/>
          </a:prstGeom>
          <a:solidFill>
            <a:srgbClr val="C8DFF0"/>
          </a:solidFill>
          <a:ln w="12700">
            <a:solidFill>
              <a:srgbClr val="C8DF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320040" y="1097280"/>
            <a:ext cx="5029200" cy="3520440"/>
          </a:xfrm>
          <a:prstGeom prst="rect">
            <a:avLst/>
          </a:prstGeom>
          <a:solidFill>
            <a:srgbClr val="EEF5FB"/>
          </a:solidFill>
          <a:ln w="12700">
            <a:solidFill>
              <a:srgbClr val="C8DF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02920" y="1188720"/>
            <a:ext cx="4663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1E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 Points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02920" y="1600200"/>
            <a:ext cx="466344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55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[Key point or insight #1 — be specific and concrete]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55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[Key point or insight #2 — include supporting evidence]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55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[Key point or insight #3]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55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[Key point or insight #4 — optional]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577840" y="1097280"/>
            <a:ext cx="3246120" cy="1554480"/>
          </a:xfrm>
          <a:prstGeom prst="rect">
            <a:avLst/>
          </a:prstGeom>
          <a:solidFill>
            <a:srgbClr val="001E3C"/>
          </a:solidFill>
          <a:ln w="12700">
            <a:solidFill>
              <a:srgbClr val="001E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669280" y="1188720"/>
            <a:ext cx="3063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7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Stat / Quote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5669280" y="1508760"/>
            <a:ext cx="30632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"Insert a compelling statistic, quote, or data point that supports your main argument." ]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5577840" y="2788920"/>
            <a:ext cx="3246120" cy="1828800"/>
          </a:xfrm>
          <a:prstGeom prst="rect">
            <a:avLst/>
          </a:prstGeom>
          <a:solidFill>
            <a:srgbClr val="EEF5FB"/>
          </a:solidFill>
          <a:ln w="12700">
            <a:solidFill>
              <a:srgbClr val="C8DF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577840" y="2788920"/>
            <a:ext cx="32461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8D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Image / Diagram /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i="1" dirty="0">
                <a:solidFill>
                  <a:srgbClr val="8D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Chart goes here ]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20040" y="4617720"/>
            <a:ext cx="50292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i="1" dirty="0">
                <a:solidFill>
                  <a:srgbClr val="8D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Speaker note: Build on the foundation. Show real-world application or a case study.</a:t>
            </a:r>
            <a:endParaRPr lang="en-US" sz="700" dirty="0"/>
          </a:p>
        </p:txBody>
      </p:sp>
      <p:sp>
        <p:nvSpPr>
          <p:cNvPr id="17" name="Shape 15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002855"/>
          </a:solidFill>
          <a:ln w="12700">
            <a:solidFill>
              <a:srgbClr val="0028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0" y="4800600"/>
            <a:ext cx="45720" cy="342900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137160" y="4818888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D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Bluffdale ACM Chapter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5486400" y="4818888"/>
            <a:ext cx="3520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7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bluffdale.acm.org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3657600" y="4818888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i="1" dirty="0">
                <a:solidFill>
                  <a:srgbClr val="8D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[Slide timing]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01E3C"/>
          </a:solidFill>
          <a:ln w="12700">
            <a:solidFill>
              <a:srgbClr val="001E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2286000"/>
            <a:ext cx="164592" cy="548640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20040" y="256032"/>
            <a:ext cx="502920" cy="502920"/>
          </a:xfrm>
          <a:prstGeom prst="rect">
            <a:avLst/>
          </a:prstGeom>
          <a:solidFill>
            <a:srgbClr val="002855"/>
          </a:solidFill>
          <a:ln w="12700">
            <a:solidFill>
              <a:srgbClr val="0028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20040" y="25603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7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960120" y="182880"/>
            <a:ext cx="78638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01E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[Section 3: Your Third Key Point]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320040" y="932688"/>
            <a:ext cx="8503920" cy="36576"/>
          </a:xfrm>
          <a:prstGeom prst="rect">
            <a:avLst/>
          </a:prstGeom>
          <a:solidFill>
            <a:srgbClr val="C8DFF0"/>
          </a:solidFill>
          <a:ln w="12700">
            <a:solidFill>
              <a:srgbClr val="C8DF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320040" y="1097280"/>
            <a:ext cx="5029200" cy="3520440"/>
          </a:xfrm>
          <a:prstGeom prst="rect">
            <a:avLst/>
          </a:prstGeom>
          <a:solidFill>
            <a:srgbClr val="EEF5FB"/>
          </a:solidFill>
          <a:ln w="12700">
            <a:solidFill>
              <a:srgbClr val="C8DF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02920" y="1188720"/>
            <a:ext cx="4663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1E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 Points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02920" y="1600200"/>
            <a:ext cx="466344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55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[Key point or insight #1 — be specific and concrete]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55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[Key point or insight #2 — include supporting evidence]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55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[Key point or insight #3]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55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[Key point or insight #4 — optional]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577840" y="1097280"/>
            <a:ext cx="3246120" cy="1554480"/>
          </a:xfrm>
          <a:prstGeom prst="rect">
            <a:avLst/>
          </a:prstGeom>
          <a:solidFill>
            <a:srgbClr val="001E3C"/>
          </a:solidFill>
          <a:ln w="12700">
            <a:solidFill>
              <a:srgbClr val="001E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669280" y="1188720"/>
            <a:ext cx="3063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7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Stat / Quote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5669280" y="1508760"/>
            <a:ext cx="30632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"Insert a compelling statistic, quote, or data point that supports your main argument." ]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5577840" y="2788920"/>
            <a:ext cx="3246120" cy="1828800"/>
          </a:xfrm>
          <a:prstGeom prst="rect">
            <a:avLst/>
          </a:prstGeom>
          <a:solidFill>
            <a:srgbClr val="EEF5FB"/>
          </a:solidFill>
          <a:ln w="12700">
            <a:solidFill>
              <a:srgbClr val="C8DF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577840" y="2788920"/>
            <a:ext cx="32461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8D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Image / Diagram /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i="1" dirty="0">
                <a:solidFill>
                  <a:srgbClr val="8D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Chart goes here ]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20040" y="4617720"/>
            <a:ext cx="50292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i="1" dirty="0">
                <a:solidFill>
                  <a:srgbClr val="8D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Speaker note: Go deeper. Share your unique insight or perspective on the topic.</a:t>
            </a:r>
            <a:endParaRPr lang="en-US" sz="700" dirty="0"/>
          </a:p>
        </p:txBody>
      </p:sp>
      <p:sp>
        <p:nvSpPr>
          <p:cNvPr id="17" name="Shape 15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002855"/>
          </a:solidFill>
          <a:ln w="12700">
            <a:solidFill>
              <a:srgbClr val="0028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0" y="4800600"/>
            <a:ext cx="45720" cy="342900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137160" y="4818888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D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Bluffdale ACM Chapter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5486400" y="4818888"/>
            <a:ext cx="3520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7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bluffdale.acm.org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3657600" y="4818888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i="1" dirty="0">
                <a:solidFill>
                  <a:srgbClr val="8D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[Slide timing]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01E3C"/>
          </a:solidFill>
          <a:ln w="12700">
            <a:solidFill>
              <a:srgbClr val="001E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2286000"/>
            <a:ext cx="164592" cy="548640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20040" y="256032"/>
            <a:ext cx="502920" cy="502920"/>
          </a:xfrm>
          <a:prstGeom prst="rect">
            <a:avLst/>
          </a:prstGeom>
          <a:solidFill>
            <a:srgbClr val="002855"/>
          </a:solidFill>
          <a:ln w="12700">
            <a:solidFill>
              <a:srgbClr val="0028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20040" y="25603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7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960120" y="182880"/>
            <a:ext cx="78638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01E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[Section 4: Implications &amp; Future]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320040" y="932688"/>
            <a:ext cx="8503920" cy="36576"/>
          </a:xfrm>
          <a:prstGeom prst="rect">
            <a:avLst/>
          </a:prstGeom>
          <a:solidFill>
            <a:srgbClr val="C8DFF0"/>
          </a:solidFill>
          <a:ln w="12700">
            <a:solidFill>
              <a:srgbClr val="C8DF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320040" y="1097280"/>
            <a:ext cx="5029200" cy="3520440"/>
          </a:xfrm>
          <a:prstGeom prst="rect">
            <a:avLst/>
          </a:prstGeom>
          <a:solidFill>
            <a:srgbClr val="EEF5FB"/>
          </a:solidFill>
          <a:ln w="12700">
            <a:solidFill>
              <a:srgbClr val="C8DF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02920" y="1188720"/>
            <a:ext cx="4663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1E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 Points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02920" y="1600200"/>
            <a:ext cx="466344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55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[Key point or insight #1 — be specific and concrete]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55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[Key point or insight #2 — include supporting evidence]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55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[Key point or insight #3]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55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[Key point or insight #4 — optional]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577840" y="1097280"/>
            <a:ext cx="3246120" cy="1554480"/>
          </a:xfrm>
          <a:prstGeom prst="rect">
            <a:avLst/>
          </a:prstGeom>
          <a:solidFill>
            <a:srgbClr val="001E3C"/>
          </a:solidFill>
          <a:ln w="12700">
            <a:solidFill>
              <a:srgbClr val="001E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669280" y="1188720"/>
            <a:ext cx="3063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7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Stat / Quote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5669280" y="1508760"/>
            <a:ext cx="30632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"Insert a compelling statistic, quote, or data point that supports your main argument." ]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5577840" y="2788920"/>
            <a:ext cx="3246120" cy="1828800"/>
          </a:xfrm>
          <a:prstGeom prst="rect">
            <a:avLst/>
          </a:prstGeom>
          <a:solidFill>
            <a:srgbClr val="EEF5FB"/>
          </a:solidFill>
          <a:ln w="12700">
            <a:solidFill>
              <a:srgbClr val="C8DF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577840" y="2788920"/>
            <a:ext cx="32461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8D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Image / Diagram /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i="1" dirty="0">
                <a:solidFill>
                  <a:srgbClr val="8D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Chart goes here ]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20040" y="4617720"/>
            <a:ext cx="50292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i="1" dirty="0">
                <a:solidFill>
                  <a:srgbClr val="8D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Speaker note: Where is this heading? What should the audience do with this information?</a:t>
            </a:r>
            <a:endParaRPr lang="en-US" sz="700" dirty="0"/>
          </a:p>
        </p:txBody>
      </p:sp>
      <p:sp>
        <p:nvSpPr>
          <p:cNvPr id="17" name="Shape 15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002855"/>
          </a:solidFill>
          <a:ln w="12700">
            <a:solidFill>
              <a:srgbClr val="0028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0" y="4800600"/>
            <a:ext cx="45720" cy="342900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137160" y="4818888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D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Bluffdale ACM Chapter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5486400" y="4818888"/>
            <a:ext cx="3520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7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bluffdale.acm.org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3657600" y="4818888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i="1" dirty="0">
                <a:solidFill>
                  <a:srgbClr val="8D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[Slide timing]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2286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Takeaways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841248"/>
            <a:ext cx="8229600" cy="36576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8229600" cy="914400"/>
          </a:xfrm>
          <a:prstGeom prst="rect">
            <a:avLst/>
          </a:prstGeom>
          <a:solidFill>
            <a:srgbClr val="002855"/>
          </a:solidFill>
          <a:ln w="12700">
            <a:solidFill>
              <a:srgbClr val="0062A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57200" y="1051560"/>
            <a:ext cx="822960" cy="914400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1051560"/>
            <a:ext cx="822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1E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1417320" y="1143000"/>
            <a:ext cx="70408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[First takeaway — the single most important thing to remember]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457200" y="2148840"/>
            <a:ext cx="8229600" cy="914400"/>
          </a:xfrm>
          <a:prstGeom prst="rect">
            <a:avLst/>
          </a:prstGeom>
          <a:solidFill>
            <a:srgbClr val="002855"/>
          </a:solidFill>
          <a:ln w="12700">
            <a:solidFill>
              <a:srgbClr val="0062A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57200" y="2148840"/>
            <a:ext cx="822960" cy="914400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7200" y="2148840"/>
            <a:ext cx="822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1E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1417320" y="2240280"/>
            <a:ext cx="70408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[Second takeaway — an actionable insight the audience can apply]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457200" y="3246120"/>
            <a:ext cx="8229600" cy="914400"/>
          </a:xfrm>
          <a:prstGeom prst="rect">
            <a:avLst/>
          </a:prstGeom>
          <a:solidFill>
            <a:srgbClr val="002855"/>
          </a:solidFill>
          <a:ln w="12700">
            <a:solidFill>
              <a:srgbClr val="0062A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457200" y="3246120"/>
            <a:ext cx="822960" cy="914400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57200" y="3246120"/>
            <a:ext cx="822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1E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1417320" y="3337560"/>
            <a:ext cx="70408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[Third takeaway — a forward-looking thought or call to action]</a:t>
            </a:r>
            <a:endParaRPr lang="en-US" sz="1500" dirty="0"/>
          </a:p>
        </p:txBody>
      </p:sp>
      <p:sp>
        <p:nvSpPr>
          <p:cNvPr id="17" name="Shape 15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002855"/>
          </a:solidFill>
          <a:ln w="12700">
            <a:solidFill>
              <a:srgbClr val="0028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0" y="4800600"/>
            <a:ext cx="45720" cy="342900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137160" y="4818888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D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Bluffdale ACM Chapter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5486400" y="4818888"/>
            <a:ext cx="3520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7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bluffdale.acm.org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3657600" y="4818888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i="1" dirty="0">
                <a:solidFill>
                  <a:srgbClr val="8D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[Slide timing]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389120" cy="5143500"/>
          </a:xfrm>
          <a:prstGeom prst="rect">
            <a:avLst/>
          </a:prstGeom>
          <a:solidFill>
            <a:srgbClr val="001E3C"/>
          </a:solidFill>
          <a:ln w="12700">
            <a:solidFill>
              <a:srgbClr val="001E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4389120" cy="73152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274320" y="1097280"/>
            <a:ext cx="384048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Q&amp;A</a:t>
            </a:r>
            <a:endParaRPr lang="en-US" sz="9000" dirty="0"/>
          </a:p>
        </p:txBody>
      </p:sp>
      <p:sp>
        <p:nvSpPr>
          <p:cNvPr id="5" name="Text 3"/>
          <p:cNvSpPr/>
          <p:nvPr/>
        </p:nvSpPr>
        <p:spPr>
          <a:xfrm>
            <a:off x="274320" y="2834640"/>
            <a:ext cx="3840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7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 &amp;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F7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Discussion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274320" y="374904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8D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~2 minutes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663440" y="457200"/>
            <a:ext cx="4114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01E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Discussion Prompts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4663440" y="914400"/>
            <a:ext cx="4114800" cy="36576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663440" y="1051560"/>
            <a:ext cx="411480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55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[Suggested discussion question #1]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55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[Suggested discussion question #2]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55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[Suggested discussion question #3]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663440" y="3200400"/>
            <a:ext cx="4114800" cy="1371600"/>
          </a:xfrm>
          <a:prstGeom prst="rect">
            <a:avLst/>
          </a:prstGeom>
          <a:solidFill>
            <a:srgbClr val="EEF5FB"/>
          </a:solidFill>
          <a:ln w="12700">
            <a:solidFill>
              <a:srgbClr val="C8DF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754880" y="3291840"/>
            <a:ext cx="3931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1E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 with the Speaker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754880" y="3657600"/>
            <a:ext cx="39319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5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🔗 [LinkedIn URL]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55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✉️ [Email address]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002855"/>
          </a:solidFill>
          <a:ln w="12700">
            <a:solidFill>
              <a:srgbClr val="0028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0" y="4800600"/>
            <a:ext cx="45720" cy="342900"/>
          </a:xfrm>
          <a:prstGeom prst="rect">
            <a:avLst/>
          </a:prstGeom>
          <a:solidFill>
            <a:srgbClr val="F7A800"/>
          </a:solidFill>
          <a:ln w="12700">
            <a:solidFill>
              <a:srgbClr val="F7A8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137160" y="4818888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D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Bluffdale ACM Chapter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5486400" y="4818888"/>
            <a:ext cx="3520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7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bluffdale.acm.org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3657600" y="4818888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i="1" dirty="0">
                <a:solidFill>
                  <a:srgbClr val="8D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[Slide timing]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825c952f-1947-4719-99e7-7bc5a76060a8}" enabled="1" method="Standard" siteId="{4e2c6054-71cb-48f1-bd6c-3a9705aca71b}" contentBits="3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856</Words>
  <Application>Microsoft Macintosh PowerPoint</Application>
  <PresentationFormat>On-screen Show (16:9)</PresentationFormat>
  <Paragraphs>146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Bluffdale ACM Chapter — Keynote Speaker Template</dc:title>
  <dc:subject>PptxGenJS Presentation</dc:subject>
  <dc:creator>PptxGenJS</dc:creator>
  <cp:lastModifiedBy>Chaitanya Kulkarni</cp:lastModifiedBy>
  <cp:revision>3</cp:revision>
  <dcterms:created xsi:type="dcterms:W3CDTF">2026-05-03T20:50:51Z</dcterms:created>
  <dcterms:modified xsi:type="dcterms:W3CDTF">2026-05-03T20:57:13Z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Office Theme:5</vt:lpwstr>
  </property>
  <property fmtid="{D5CDD505-2E9C-101B-9397-08002B2CF9AE}" pid="3" name="ClassificationContentMarkingFooterText">
    <vt:lpwstr>Confidential - Oracle Restricted \Employees Only</vt:lpwstr>
  </property>
  <property fmtid="{D5CDD505-2E9C-101B-9397-08002B2CF9AE}" pid="4" name="ClassificationContentMarkingHeaderLocations">
    <vt:lpwstr>Office Theme:4</vt:lpwstr>
  </property>
  <property fmtid="{D5CDD505-2E9C-101B-9397-08002B2CF9AE}" pid="5" name="ClassificationContentMarkingHeaderText">
    <vt:lpwstr>Confidential - Oracle Restricted \Employees Only</vt:lpwstr>
  </property>
</Properties>
</file>